
<file path=[Content_Types].xml><?xml version="1.0" encoding="utf-8"?>
<Types xmlns="http://schemas.openxmlformats.org/package/2006/content-types"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sldIdLst>
    <p:sldId id="256" r:id="rId2"/>
    <p:sldId id="279" r:id="rId3"/>
    <p:sldId id="272" r:id="rId4"/>
    <p:sldId id="257" r:id="rId5"/>
    <p:sldId id="273" r:id="rId6"/>
    <p:sldId id="266" r:id="rId7"/>
    <p:sldId id="265" r:id="rId8"/>
    <p:sldId id="274" r:id="rId9"/>
    <p:sldId id="269" r:id="rId10"/>
    <p:sldId id="275" r:id="rId11"/>
    <p:sldId id="264" r:id="rId12"/>
    <p:sldId id="261" r:id="rId13"/>
    <p:sldId id="271" r:id="rId14"/>
    <p:sldId id="276" r:id="rId15"/>
    <p:sldId id="268" r:id="rId16"/>
    <p:sldId id="262" r:id="rId17"/>
    <p:sldId id="258" r:id="rId18"/>
    <p:sldId id="259" r:id="rId19"/>
    <p:sldId id="278" r:id="rId20"/>
    <p:sldId id="260" r:id="rId21"/>
    <p:sldId id="270" r:id="rId22"/>
    <p:sldId id="267" r:id="rId23"/>
    <p:sldId id="281" r:id="rId24"/>
    <p:sldId id="280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>
        <p:scale>
          <a:sx n="66" d="100"/>
          <a:sy n="66" d="100"/>
        </p:scale>
        <p:origin x="86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-3175" y="0"/>
            <a:ext cx="9147175" cy="6867525"/>
            <a:chOff x="-2" y="0"/>
            <a:chExt cx="5762" cy="4326"/>
          </a:xfrm>
        </p:grpSpPr>
        <p:grpSp>
          <p:nvGrpSpPr>
            <p:cNvPr id="12291" name="Group 3"/>
            <p:cNvGrpSpPr>
              <a:grpSpLocks/>
            </p:cNvGrpSpPr>
            <p:nvPr userDrawn="1"/>
          </p:nvGrpSpPr>
          <p:grpSpPr bwMode="auto">
            <a:xfrm>
              <a:off x="-2" y="0"/>
              <a:ext cx="5712" cy="4326"/>
              <a:chOff x="-2" y="0"/>
              <a:chExt cx="5712" cy="4326"/>
            </a:xfrm>
          </p:grpSpPr>
          <p:sp>
            <p:nvSpPr>
              <p:cNvPr id="12292" name="Rectangle 4"/>
              <p:cNvSpPr>
                <a:spLocks noChangeArrowheads="1"/>
              </p:cNvSpPr>
              <p:nvPr/>
            </p:nvSpPr>
            <p:spPr bwMode="auto">
              <a:xfrm>
                <a:off x="-2" y="0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3" name="Rectangle 5"/>
              <p:cNvSpPr>
                <a:spLocks noChangeArrowheads="1"/>
              </p:cNvSpPr>
              <p:nvPr/>
            </p:nvSpPr>
            <p:spPr bwMode="auto">
              <a:xfrm>
                <a:off x="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4" name="Rectangle 6"/>
              <p:cNvSpPr>
                <a:spLocks noChangeArrowheads="1"/>
              </p:cNvSpPr>
              <p:nvPr/>
            </p:nvSpPr>
            <p:spPr bwMode="auto">
              <a:xfrm>
                <a:off x="1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5" name="Rectangle 7"/>
              <p:cNvSpPr>
                <a:spLocks noChangeArrowheads="1"/>
              </p:cNvSpPr>
              <p:nvPr/>
            </p:nvSpPr>
            <p:spPr bwMode="auto">
              <a:xfrm>
                <a:off x="2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6" name="Rectangle 8"/>
              <p:cNvSpPr>
                <a:spLocks noChangeArrowheads="1"/>
              </p:cNvSpPr>
              <p:nvPr/>
            </p:nvSpPr>
            <p:spPr bwMode="auto">
              <a:xfrm>
                <a:off x="3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7" name="Rectangle 9"/>
              <p:cNvSpPr>
                <a:spLocks noChangeArrowheads="1"/>
              </p:cNvSpPr>
              <p:nvPr/>
            </p:nvSpPr>
            <p:spPr bwMode="auto">
              <a:xfrm>
                <a:off x="4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8" name="Rectangle 10"/>
              <p:cNvSpPr>
                <a:spLocks noChangeArrowheads="1"/>
              </p:cNvSpPr>
              <p:nvPr/>
            </p:nvSpPr>
            <p:spPr bwMode="auto">
              <a:xfrm>
                <a:off x="5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9" name="Rectangle 11"/>
              <p:cNvSpPr>
                <a:spLocks noChangeArrowheads="1"/>
              </p:cNvSpPr>
              <p:nvPr/>
            </p:nvSpPr>
            <p:spPr bwMode="auto">
              <a:xfrm>
                <a:off x="6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0" name="Rectangle 12"/>
              <p:cNvSpPr>
                <a:spLocks noChangeArrowheads="1"/>
              </p:cNvSpPr>
              <p:nvPr/>
            </p:nvSpPr>
            <p:spPr bwMode="auto">
              <a:xfrm>
                <a:off x="7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1" name="Rectangle 13"/>
              <p:cNvSpPr>
                <a:spLocks noChangeArrowheads="1"/>
              </p:cNvSpPr>
              <p:nvPr/>
            </p:nvSpPr>
            <p:spPr bwMode="auto">
              <a:xfrm>
                <a:off x="8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2" name="Rectangle 14"/>
              <p:cNvSpPr>
                <a:spLocks noChangeArrowheads="1"/>
              </p:cNvSpPr>
              <p:nvPr/>
            </p:nvSpPr>
            <p:spPr bwMode="auto">
              <a:xfrm>
                <a:off x="9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3" name="Rectangle 15"/>
              <p:cNvSpPr>
                <a:spLocks noChangeArrowheads="1"/>
              </p:cNvSpPr>
              <p:nvPr/>
            </p:nvSpPr>
            <p:spPr bwMode="auto">
              <a:xfrm>
                <a:off x="10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4" name="Rectangle 16"/>
              <p:cNvSpPr>
                <a:spLocks noChangeArrowheads="1"/>
              </p:cNvSpPr>
              <p:nvPr/>
            </p:nvSpPr>
            <p:spPr bwMode="auto">
              <a:xfrm>
                <a:off x="11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5" name="Rectangle 17"/>
              <p:cNvSpPr>
                <a:spLocks noChangeArrowheads="1"/>
              </p:cNvSpPr>
              <p:nvPr/>
            </p:nvSpPr>
            <p:spPr bwMode="auto">
              <a:xfrm>
                <a:off x="12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6" name="Rectangle 18"/>
              <p:cNvSpPr>
                <a:spLocks noChangeArrowheads="1"/>
              </p:cNvSpPr>
              <p:nvPr/>
            </p:nvSpPr>
            <p:spPr bwMode="auto">
              <a:xfrm>
                <a:off x="13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7" name="Rectangle 19"/>
              <p:cNvSpPr>
                <a:spLocks noChangeArrowheads="1"/>
              </p:cNvSpPr>
              <p:nvPr/>
            </p:nvSpPr>
            <p:spPr bwMode="auto">
              <a:xfrm>
                <a:off x="14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8" name="Rectangle 20"/>
              <p:cNvSpPr>
                <a:spLocks noChangeArrowheads="1"/>
              </p:cNvSpPr>
              <p:nvPr/>
            </p:nvSpPr>
            <p:spPr bwMode="auto">
              <a:xfrm>
                <a:off x="15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9" name="Rectangle 21"/>
              <p:cNvSpPr>
                <a:spLocks noChangeArrowheads="1"/>
              </p:cNvSpPr>
              <p:nvPr/>
            </p:nvSpPr>
            <p:spPr bwMode="auto">
              <a:xfrm>
                <a:off x="16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0" name="Rectangle 22"/>
              <p:cNvSpPr>
                <a:spLocks noChangeArrowheads="1"/>
              </p:cNvSpPr>
              <p:nvPr/>
            </p:nvSpPr>
            <p:spPr bwMode="auto">
              <a:xfrm>
                <a:off x="17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1" name="Rectangle 23"/>
              <p:cNvSpPr>
                <a:spLocks noChangeArrowheads="1"/>
              </p:cNvSpPr>
              <p:nvPr/>
            </p:nvSpPr>
            <p:spPr bwMode="auto">
              <a:xfrm>
                <a:off x="18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2" name="Rectangle 24"/>
              <p:cNvSpPr>
                <a:spLocks noChangeArrowheads="1"/>
              </p:cNvSpPr>
              <p:nvPr/>
            </p:nvSpPr>
            <p:spPr bwMode="auto">
              <a:xfrm>
                <a:off x="19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3" name="Rectangle 25"/>
              <p:cNvSpPr>
                <a:spLocks noChangeArrowheads="1"/>
              </p:cNvSpPr>
              <p:nvPr/>
            </p:nvSpPr>
            <p:spPr bwMode="auto">
              <a:xfrm>
                <a:off x="20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4" name="Rectangle 26"/>
              <p:cNvSpPr>
                <a:spLocks noChangeArrowheads="1"/>
              </p:cNvSpPr>
              <p:nvPr/>
            </p:nvSpPr>
            <p:spPr bwMode="auto">
              <a:xfrm>
                <a:off x="21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5" name="Rectangle 27"/>
              <p:cNvSpPr>
                <a:spLocks noChangeArrowheads="1"/>
              </p:cNvSpPr>
              <p:nvPr/>
            </p:nvSpPr>
            <p:spPr bwMode="auto">
              <a:xfrm>
                <a:off x="22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6" name="Rectangle 28"/>
              <p:cNvSpPr>
                <a:spLocks noChangeArrowheads="1"/>
              </p:cNvSpPr>
              <p:nvPr/>
            </p:nvSpPr>
            <p:spPr bwMode="auto">
              <a:xfrm>
                <a:off x="23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7" name="Rectangle 29"/>
              <p:cNvSpPr>
                <a:spLocks noChangeArrowheads="1"/>
              </p:cNvSpPr>
              <p:nvPr/>
            </p:nvSpPr>
            <p:spPr bwMode="auto">
              <a:xfrm>
                <a:off x="23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8" name="Rectangle 30"/>
              <p:cNvSpPr>
                <a:spLocks noChangeArrowheads="1"/>
              </p:cNvSpPr>
              <p:nvPr/>
            </p:nvSpPr>
            <p:spPr bwMode="auto">
              <a:xfrm>
                <a:off x="24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9" name="Rectangle 31"/>
              <p:cNvSpPr>
                <a:spLocks noChangeArrowheads="1"/>
              </p:cNvSpPr>
              <p:nvPr/>
            </p:nvSpPr>
            <p:spPr bwMode="auto">
              <a:xfrm>
                <a:off x="25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0" name="Rectangle 32"/>
              <p:cNvSpPr>
                <a:spLocks noChangeArrowheads="1"/>
              </p:cNvSpPr>
              <p:nvPr/>
            </p:nvSpPr>
            <p:spPr bwMode="auto">
              <a:xfrm>
                <a:off x="26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1" name="Rectangle 33"/>
              <p:cNvSpPr>
                <a:spLocks noChangeArrowheads="1"/>
              </p:cNvSpPr>
              <p:nvPr/>
            </p:nvSpPr>
            <p:spPr bwMode="auto">
              <a:xfrm>
                <a:off x="27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2" name="Rectangle 34"/>
              <p:cNvSpPr>
                <a:spLocks noChangeArrowheads="1"/>
              </p:cNvSpPr>
              <p:nvPr/>
            </p:nvSpPr>
            <p:spPr bwMode="auto">
              <a:xfrm>
                <a:off x="28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3" name="Rectangle 35"/>
              <p:cNvSpPr>
                <a:spLocks noChangeArrowheads="1"/>
              </p:cNvSpPr>
              <p:nvPr/>
            </p:nvSpPr>
            <p:spPr bwMode="auto">
              <a:xfrm>
                <a:off x="29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4" name="Rectangle 36"/>
              <p:cNvSpPr>
                <a:spLocks noChangeArrowheads="1"/>
              </p:cNvSpPr>
              <p:nvPr/>
            </p:nvSpPr>
            <p:spPr bwMode="auto">
              <a:xfrm>
                <a:off x="30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5" name="Rectangle 37"/>
              <p:cNvSpPr>
                <a:spLocks noChangeArrowheads="1"/>
              </p:cNvSpPr>
              <p:nvPr/>
            </p:nvSpPr>
            <p:spPr bwMode="auto">
              <a:xfrm>
                <a:off x="31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6" name="Rectangle 38"/>
              <p:cNvSpPr>
                <a:spLocks noChangeArrowheads="1"/>
              </p:cNvSpPr>
              <p:nvPr/>
            </p:nvSpPr>
            <p:spPr bwMode="auto">
              <a:xfrm>
                <a:off x="32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7" name="Rectangle 39"/>
              <p:cNvSpPr>
                <a:spLocks noChangeArrowheads="1"/>
              </p:cNvSpPr>
              <p:nvPr/>
            </p:nvSpPr>
            <p:spPr bwMode="auto">
              <a:xfrm>
                <a:off x="33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8" name="Rectangle 40"/>
              <p:cNvSpPr>
                <a:spLocks noChangeArrowheads="1"/>
              </p:cNvSpPr>
              <p:nvPr/>
            </p:nvSpPr>
            <p:spPr bwMode="auto">
              <a:xfrm>
                <a:off x="34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9" name="Rectangle 41"/>
              <p:cNvSpPr>
                <a:spLocks noChangeArrowheads="1"/>
              </p:cNvSpPr>
              <p:nvPr/>
            </p:nvSpPr>
            <p:spPr bwMode="auto">
              <a:xfrm>
                <a:off x="35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0" name="Rectangle 42"/>
              <p:cNvSpPr>
                <a:spLocks noChangeArrowheads="1"/>
              </p:cNvSpPr>
              <p:nvPr/>
            </p:nvSpPr>
            <p:spPr bwMode="auto">
              <a:xfrm>
                <a:off x="36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1" name="Rectangle 43"/>
              <p:cNvSpPr>
                <a:spLocks noChangeArrowheads="1"/>
              </p:cNvSpPr>
              <p:nvPr/>
            </p:nvSpPr>
            <p:spPr bwMode="auto">
              <a:xfrm>
                <a:off x="37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2" name="Rectangle 44"/>
              <p:cNvSpPr>
                <a:spLocks noChangeArrowheads="1"/>
              </p:cNvSpPr>
              <p:nvPr/>
            </p:nvSpPr>
            <p:spPr bwMode="auto">
              <a:xfrm>
                <a:off x="38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3" name="Rectangle 45"/>
              <p:cNvSpPr>
                <a:spLocks noChangeArrowheads="1"/>
              </p:cNvSpPr>
              <p:nvPr/>
            </p:nvSpPr>
            <p:spPr bwMode="auto">
              <a:xfrm>
                <a:off x="39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4" name="Rectangle 46"/>
              <p:cNvSpPr>
                <a:spLocks noChangeArrowheads="1"/>
              </p:cNvSpPr>
              <p:nvPr/>
            </p:nvSpPr>
            <p:spPr bwMode="auto">
              <a:xfrm>
                <a:off x="40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5" name="Rectangle 47"/>
              <p:cNvSpPr>
                <a:spLocks noChangeArrowheads="1"/>
              </p:cNvSpPr>
              <p:nvPr/>
            </p:nvSpPr>
            <p:spPr bwMode="auto">
              <a:xfrm>
                <a:off x="41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6" name="Rectangle 48"/>
              <p:cNvSpPr>
                <a:spLocks noChangeArrowheads="1"/>
              </p:cNvSpPr>
              <p:nvPr/>
            </p:nvSpPr>
            <p:spPr bwMode="auto">
              <a:xfrm>
                <a:off x="42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7" name="Rectangle 49"/>
              <p:cNvSpPr>
                <a:spLocks noChangeArrowheads="1"/>
              </p:cNvSpPr>
              <p:nvPr/>
            </p:nvSpPr>
            <p:spPr bwMode="auto">
              <a:xfrm>
                <a:off x="43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8" name="Rectangle 50"/>
              <p:cNvSpPr>
                <a:spLocks noChangeArrowheads="1"/>
              </p:cNvSpPr>
              <p:nvPr/>
            </p:nvSpPr>
            <p:spPr bwMode="auto">
              <a:xfrm>
                <a:off x="44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9" name="Rectangle 51"/>
              <p:cNvSpPr>
                <a:spLocks noChangeArrowheads="1"/>
              </p:cNvSpPr>
              <p:nvPr/>
            </p:nvSpPr>
            <p:spPr bwMode="auto">
              <a:xfrm>
                <a:off x="45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0" name="Rectangle 52"/>
              <p:cNvSpPr>
                <a:spLocks noChangeArrowheads="1"/>
              </p:cNvSpPr>
              <p:nvPr/>
            </p:nvSpPr>
            <p:spPr bwMode="auto">
              <a:xfrm>
                <a:off x="46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1" name="Rectangle 53"/>
              <p:cNvSpPr>
                <a:spLocks noChangeArrowheads="1"/>
              </p:cNvSpPr>
              <p:nvPr/>
            </p:nvSpPr>
            <p:spPr bwMode="auto">
              <a:xfrm>
                <a:off x="47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2" name="Rectangle 54"/>
              <p:cNvSpPr>
                <a:spLocks noChangeArrowheads="1"/>
              </p:cNvSpPr>
              <p:nvPr/>
            </p:nvSpPr>
            <p:spPr bwMode="auto">
              <a:xfrm>
                <a:off x="47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3" name="Rectangle 55"/>
              <p:cNvSpPr>
                <a:spLocks noChangeArrowheads="1"/>
              </p:cNvSpPr>
              <p:nvPr/>
            </p:nvSpPr>
            <p:spPr bwMode="auto">
              <a:xfrm>
                <a:off x="48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4" name="Rectangle 56"/>
              <p:cNvSpPr>
                <a:spLocks noChangeArrowheads="1"/>
              </p:cNvSpPr>
              <p:nvPr/>
            </p:nvSpPr>
            <p:spPr bwMode="auto">
              <a:xfrm>
                <a:off x="49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5" name="Rectangle 57"/>
              <p:cNvSpPr>
                <a:spLocks noChangeArrowheads="1"/>
              </p:cNvSpPr>
              <p:nvPr/>
            </p:nvSpPr>
            <p:spPr bwMode="auto">
              <a:xfrm>
                <a:off x="50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6" name="Rectangle 58"/>
              <p:cNvSpPr>
                <a:spLocks noChangeArrowheads="1"/>
              </p:cNvSpPr>
              <p:nvPr/>
            </p:nvSpPr>
            <p:spPr bwMode="auto">
              <a:xfrm>
                <a:off x="51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7" name="Rectangle 59"/>
              <p:cNvSpPr>
                <a:spLocks noChangeArrowheads="1"/>
              </p:cNvSpPr>
              <p:nvPr/>
            </p:nvSpPr>
            <p:spPr bwMode="auto">
              <a:xfrm>
                <a:off x="52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8" name="Rectangle 60"/>
              <p:cNvSpPr>
                <a:spLocks noChangeArrowheads="1"/>
              </p:cNvSpPr>
              <p:nvPr/>
            </p:nvSpPr>
            <p:spPr bwMode="auto">
              <a:xfrm>
                <a:off x="53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9" name="Rectangle 61"/>
              <p:cNvSpPr>
                <a:spLocks noChangeArrowheads="1"/>
              </p:cNvSpPr>
              <p:nvPr/>
            </p:nvSpPr>
            <p:spPr bwMode="auto">
              <a:xfrm>
                <a:off x="54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0" name="Rectangle 62"/>
              <p:cNvSpPr>
                <a:spLocks noChangeArrowheads="1"/>
              </p:cNvSpPr>
              <p:nvPr/>
            </p:nvSpPr>
            <p:spPr bwMode="auto">
              <a:xfrm>
                <a:off x="55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1" name="Rectangle 63"/>
              <p:cNvSpPr>
                <a:spLocks noChangeArrowheads="1"/>
              </p:cNvSpPr>
              <p:nvPr/>
            </p:nvSpPr>
            <p:spPr bwMode="auto">
              <a:xfrm>
                <a:off x="56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352" name="Rectangle 64"/>
            <p:cNvSpPr>
              <a:spLocks noChangeArrowheads="1"/>
            </p:cNvSpPr>
            <p:nvPr/>
          </p:nvSpPr>
          <p:spPr bwMode="auto">
            <a:xfrm>
              <a:off x="429" y="0"/>
              <a:ext cx="5331" cy="432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53" name="Rectangle 65"/>
            <p:cNvSpPr>
              <a:spLocks noChangeArrowheads="1"/>
            </p:cNvSpPr>
            <p:nvPr/>
          </p:nvSpPr>
          <p:spPr bwMode="auto">
            <a:xfrm>
              <a:off x="0" y="0"/>
              <a:ext cx="5760" cy="321"/>
            </a:xfrm>
            <a:prstGeom prst="rect">
              <a:avLst/>
            </a:prstGeom>
            <a:solidFill>
              <a:schemeClr val="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54" name="Rectangle 66"/>
          <p:cNvSpPr>
            <a:spLocks noChangeArrowheads="1"/>
          </p:cNvSpPr>
          <p:nvPr/>
        </p:nvSpPr>
        <p:spPr bwMode="auto">
          <a:xfrm>
            <a:off x="3505200" y="2590800"/>
            <a:ext cx="4892675" cy="76200"/>
          </a:xfrm>
          <a:prstGeom prst="rect">
            <a:avLst/>
          </a:prstGeom>
          <a:solidFill>
            <a:schemeClr val="hlink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en-US">
              <a:latin typeface="Helvetica" charset="0"/>
            </a:endParaRPr>
          </a:p>
        </p:txBody>
      </p:sp>
      <p:sp>
        <p:nvSpPr>
          <p:cNvPr id="12355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779463" y="1447800"/>
            <a:ext cx="7678737" cy="1081088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2356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21138" y="2860675"/>
            <a:ext cx="4437062" cy="3114675"/>
          </a:xfrm>
        </p:spPr>
        <p:txBody>
          <a:bodyPr/>
          <a:lstStyle>
            <a:lvl1pPr marL="0" indent="0">
              <a:buFont typeface="Wingdings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2357" name="Rectangle 69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358" name="Rectangle 7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359" name="Rectangle 7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C3DB07C-FC7E-4C83-ABB0-2921D60E9A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4E2BB-0AFD-4FD1-9110-936717142E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934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4525" y="533400"/>
            <a:ext cx="2039938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1538" y="533400"/>
            <a:ext cx="5970587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74F73-0E2D-4632-B6BA-D8665A054F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35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094D96D-4E0D-4E3D-B13B-3F59773164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797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043488" y="40767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5DB7E5E-D402-4873-B3BE-C8E0F01295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378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2813" y="1905000"/>
            <a:ext cx="39782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912813" y="4076700"/>
            <a:ext cx="39782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43488" y="40767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75D6910-93E6-48A2-92F4-4E31FA7329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200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0921B-4ED6-450A-A4E1-FD5C13ED12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02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F7E5E-FD5D-4376-9957-6AF5FECFFA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43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DC1FB-E9CC-45AF-B44D-DE537572AC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14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173973-B5C2-4F3E-84AC-3C394A57E4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620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2007E-A3D6-4133-8AF5-411476C90A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10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37198E-7D45-43CA-A86A-4212BFF42A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06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318F9-3736-4654-A9A1-59EB128035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79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9C493-DE54-46FB-9591-94BBCFC415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192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9147175" cy="6867525"/>
            <a:chOff x="0" y="0"/>
            <a:chExt cx="5762" cy="4326"/>
          </a:xfrm>
        </p:grpSpPr>
        <p:sp>
          <p:nvSpPr>
            <p:cNvPr id="1126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68" name="Rectangle 4"/>
            <p:cNvSpPr>
              <a:spLocks noChangeArrowheads="1"/>
            </p:cNvSpPr>
            <p:nvPr/>
          </p:nvSpPr>
          <p:spPr bwMode="hidden">
            <a:xfrm>
              <a:off x="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69" name="Rectangle 5"/>
            <p:cNvSpPr>
              <a:spLocks noChangeArrowheads="1"/>
            </p:cNvSpPr>
            <p:nvPr/>
          </p:nvSpPr>
          <p:spPr bwMode="hidden">
            <a:xfrm>
              <a:off x="1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0" name="Rectangle 6"/>
            <p:cNvSpPr>
              <a:spLocks noChangeArrowheads="1"/>
            </p:cNvSpPr>
            <p:nvPr/>
          </p:nvSpPr>
          <p:spPr bwMode="hidden">
            <a:xfrm>
              <a:off x="2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1" name="Rectangle 7"/>
            <p:cNvSpPr>
              <a:spLocks noChangeArrowheads="1"/>
            </p:cNvSpPr>
            <p:nvPr/>
          </p:nvSpPr>
          <p:spPr bwMode="hidden">
            <a:xfrm>
              <a:off x="3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2" name="Rectangle 8"/>
            <p:cNvSpPr>
              <a:spLocks noChangeArrowheads="1"/>
            </p:cNvSpPr>
            <p:nvPr/>
          </p:nvSpPr>
          <p:spPr bwMode="hidden">
            <a:xfrm>
              <a:off x="4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3" name="Rectangle 9"/>
            <p:cNvSpPr>
              <a:spLocks noChangeArrowheads="1"/>
            </p:cNvSpPr>
            <p:nvPr/>
          </p:nvSpPr>
          <p:spPr bwMode="hidden">
            <a:xfrm>
              <a:off x="5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4" name="Rectangle 10"/>
            <p:cNvSpPr>
              <a:spLocks noChangeArrowheads="1"/>
            </p:cNvSpPr>
            <p:nvPr/>
          </p:nvSpPr>
          <p:spPr bwMode="hidden">
            <a:xfrm>
              <a:off x="6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5" name="Rectangle 11"/>
            <p:cNvSpPr>
              <a:spLocks noChangeArrowheads="1"/>
            </p:cNvSpPr>
            <p:nvPr/>
          </p:nvSpPr>
          <p:spPr bwMode="hidden">
            <a:xfrm>
              <a:off x="7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6" name="Rectangle 12"/>
            <p:cNvSpPr>
              <a:spLocks noChangeArrowheads="1"/>
            </p:cNvSpPr>
            <p:nvPr/>
          </p:nvSpPr>
          <p:spPr bwMode="hidden">
            <a:xfrm>
              <a:off x="8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7" name="Rectangle 13"/>
            <p:cNvSpPr>
              <a:spLocks noChangeArrowheads="1"/>
            </p:cNvSpPr>
            <p:nvPr/>
          </p:nvSpPr>
          <p:spPr bwMode="hidden">
            <a:xfrm>
              <a:off x="9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8" name="Rectangle 14"/>
            <p:cNvSpPr>
              <a:spLocks noChangeArrowheads="1"/>
            </p:cNvSpPr>
            <p:nvPr/>
          </p:nvSpPr>
          <p:spPr bwMode="hidden">
            <a:xfrm>
              <a:off x="10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9" name="Rectangle 15"/>
            <p:cNvSpPr>
              <a:spLocks noChangeArrowheads="1"/>
            </p:cNvSpPr>
            <p:nvPr/>
          </p:nvSpPr>
          <p:spPr bwMode="hidden">
            <a:xfrm>
              <a:off x="11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0" name="Rectangle 16"/>
            <p:cNvSpPr>
              <a:spLocks noChangeArrowheads="1"/>
            </p:cNvSpPr>
            <p:nvPr/>
          </p:nvSpPr>
          <p:spPr bwMode="hidden">
            <a:xfrm>
              <a:off x="12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1" name="Rectangle 17"/>
            <p:cNvSpPr>
              <a:spLocks noChangeArrowheads="1"/>
            </p:cNvSpPr>
            <p:nvPr/>
          </p:nvSpPr>
          <p:spPr bwMode="hidden">
            <a:xfrm>
              <a:off x="13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2" name="Rectangle 18"/>
            <p:cNvSpPr>
              <a:spLocks noChangeArrowheads="1"/>
            </p:cNvSpPr>
            <p:nvPr/>
          </p:nvSpPr>
          <p:spPr bwMode="hidden">
            <a:xfrm>
              <a:off x="14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3" name="Rectangle 19"/>
            <p:cNvSpPr>
              <a:spLocks noChangeArrowheads="1"/>
            </p:cNvSpPr>
            <p:nvPr/>
          </p:nvSpPr>
          <p:spPr bwMode="hidden">
            <a:xfrm>
              <a:off x="15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4" name="Rectangle 20"/>
            <p:cNvSpPr>
              <a:spLocks noChangeArrowheads="1"/>
            </p:cNvSpPr>
            <p:nvPr/>
          </p:nvSpPr>
          <p:spPr bwMode="hidden">
            <a:xfrm>
              <a:off x="16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5" name="Rectangle 21"/>
            <p:cNvSpPr>
              <a:spLocks noChangeArrowheads="1"/>
            </p:cNvSpPr>
            <p:nvPr/>
          </p:nvSpPr>
          <p:spPr bwMode="hidden">
            <a:xfrm>
              <a:off x="17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6" name="Rectangle 22"/>
            <p:cNvSpPr>
              <a:spLocks noChangeArrowheads="1"/>
            </p:cNvSpPr>
            <p:nvPr/>
          </p:nvSpPr>
          <p:spPr bwMode="hidden">
            <a:xfrm>
              <a:off x="18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7" name="Rectangle 23"/>
            <p:cNvSpPr>
              <a:spLocks noChangeArrowheads="1"/>
            </p:cNvSpPr>
            <p:nvPr/>
          </p:nvSpPr>
          <p:spPr bwMode="hidden">
            <a:xfrm>
              <a:off x="19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8" name="Rectangle 24"/>
            <p:cNvSpPr>
              <a:spLocks noChangeArrowheads="1"/>
            </p:cNvSpPr>
            <p:nvPr/>
          </p:nvSpPr>
          <p:spPr bwMode="hidden">
            <a:xfrm>
              <a:off x="20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9" name="Rectangle 25"/>
            <p:cNvSpPr>
              <a:spLocks noChangeArrowheads="1"/>
            </p:cNvSpPr>
            <p:nvPr/>
          </p:nvSpPr>
          <p:spPr bwMode="hidden">
            <a:xfrm>
              <a:off x="21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0" name="Rectangle 26"/>
            <p:cNvSpPr>
              <a:spLocks noChangeArrowheads="1"/>
            </p:cNvSpPr>
            <p:nvPr/>
          </p:nvSpPr>
          <p:spPr bwMode="hidden">
            <a:xfrm>
              <a:off x="22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1" name="Rectangle 27"/>
            <p:cNvSpPr>
              <a:spLocks noChangeArrowheads="1"/>
            </p:cNvSpPr>
            <p:nvPr/>
          </p:nvSpPr>
          <p:spPr bwMode="hidden">
            <a:xfrm>
              <a:off x="23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2" name="Rectangle 28"/>
            <p:cNvSpPr>
              <a:spLocks noChangeArrowheads="1"/>
            </p:cNvSpPr>
            <p:nvPr/>
          </p:nvSpPr>
          <p:spPr bwMode="hidden">
            <a:xfrm>
              <a:off x="24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3" name="Rectangle 29"/>
            <p:cNvSpPr>
              <a:spLocks noChangeArrowheads="1"/>
            </p:cNvSpPr>
            <p:nvPr/>
          </p:nvSpPr>
          <p:spPr bwMode="hidden">
            <a:xfrm>
              <a:off x="24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4" name="Rectangle 30"/>
            <p:cNvSpPr>
              <a:spLocks noChangeArrowheads="1"/>
            </p:cNvSpPr>
            <p:nvPr/>
          </p:nvSpPr>
          <p:spPr bwMode="hidden">
            <a:xfrm>
              <a:off x="25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5" name="Rectangle 31"/>
            <p:cNvSpPr>
              <a:spLocks noChangeArrowheads="1"/>
            </p:cNvSpPr>
            <p:nvPr/>
          </p:nvSpPr>
          <p:spPr bwMode="hidden">
            <a:xfrm>
              <a:off x="26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6" name="Rectangle 32"/>
            <p:cNvSpPr>
              <a:spLocks noChangeArrowheads="1"/>
            </p:cNvSpPr>
            <p:nvPr/>
          </p:nvSpPr>
          <p:spPr bwMode="hidden">
            <a:xfrm>
              <a:off x="27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7" name="Rectangle 33"/>
            <p:cNvSpPr>
              <a:spLocks noChangeArrowheads="1"/>
            </p:cNvSpPr>
            <p:nvPr/>
          </p:nvSpPr>
          <p:spPr bwMode="hidden">
            <a:xfrm>
              <a:off x="28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8" name="Rectangle 34"/>
            <p:cNvSpPr>
              <a:spLocks noChangeArrowheads="1"/>
            </p:cNvSpPr>
            <p:nvPr/>
          </p:nvSpPr>
          <p:spPr bwMode="hidden">
            <a:xfrm>
              <a:off x="29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9" name="Rectangle 35"/>
            <p:cNvSpPr>
              <a:spLocks noChangeArrowheads="1"/>
            </p:cNvSpPr>
            <p:nvPr/>
          </p:nvSpPr>
          <p:spPr bwMode="hidden">
            <a:xfrm>
              <a:off x="30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0" name="Rectangle 36"/>
            <p:cNvSpPr>
              <a:spLocks noChangeArrowheads="1"/>
            </p:cNvSpPr>
            <p:nvPr/>
          </p:nvSpPr>
          <p:spPr bwMode="hidden">
            <a:xfrm>
              <a:off x="31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1" name="Rectangle 37"/>
            <p:cNvSpPr>
              <a:spLocks noChangeArrowheads="1"/>
            </p:cNvSpPr>
            <p:nvPr/>
          </p:nvSpPr>
          <p:spPr bwMode="hidden">
            <a:xfrm>
              <a:off x="32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2" name="Rectangle 38"/>
            <p:cNvSpPr>
              <a:spLocks noChangeArrowheads="1"/>
            </p:cNvSpPr>
            <p:nvPr/>
          </p:nvSpPr>
          <p:spPr bwMode="hidden">
            <a:xfrm>
              <a:off x="33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3" name="Rectangle 39"/>
            <p:cNvSpPr>
              <a:spLocks noChangeArrowheads="1"/>
            </p:cNvSpPr>
            <p:nvPr/>
          </p:nvSpPr>
          <p:spPr bwMode="hidden">
            <a:xfrm>
              <a:off x="34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4" name="Rectangle 40"/>
            <p:cNvSpPr>
              <a:spLocks noChangeArrowheads="1"/>
            </p:cNvSpPr>
            <p:nvPr/>
          </p:nvSpPr>
          <p:spPr bwMode="hidden">
            <a:xfrm>
              <a:off x="35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5" name="Rectangle 41"/>
            <p:cNvSpPr>
              <a:spLocks noChangeArrowheads="1"/>
            </p:cNvSpPr>
            <p:nvPr/>
          </p:nvSpPr>
          <p:spPr bwMode="hidden">
            <a:xfrm>
              <a:off x="36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6" name="Rectangle 42"/>
            <p:cNvSpPr>
              <a:spLocks noChangeArrowheads="1"/>
            </p:cNvSpPr>
            <p:nvPr/>
          </p:nvSpPr>
          <p:spPr bwMode="hidden">
            <a:xfrm>
              <a:off x="37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7" name="Rectangle 43"/>
            <p:cNvSpPr>
              <a:spLocks noChangeArrowheads="1"/>
            </p:cNvSpPr>
            <p:nvPr/>
          </p:nvSpPr>
          <p:spPr bwMode="hidden">
            <a:xfrm>
              <a:off x="38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8" name="Rectangle 44"/>
            <p:cNvSpPr>
              <a:spLocks noChangeArrowheads="1"/>
            </p:cNvSpPr>
            <p:nvPr/>
          </p:nvSpPr>
          <p:spPr bwMode="hidden">
            <a:xfrm>
              <a:off x="39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9" name="Rectangle 45"/>
            <p:cNvSpPr>
              <a:spLocks noChangeArrowheads="1"/>
            </p:cNvSpPr>
            <p:nvPr/>
          </p:nvSpPr>
          <p:spPr bwMode="hidden">
            <a:xfrm>
              <a:off x="40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0" name="Rectangle 46"/>
            <p:cNvSpPr>
              <a:spLocks noChangeArrowheads="1"/>
            </p:cNvSpPr>
            <p:nvPr/>
          </p:nvSpPr>
          <p:spPr bwMode="hidden">
            <a:xfrm>
              <a:off x="41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1" name="Rectangle 47"/>
            <p:cNvSpPr>
              <a:spLocks noChangeArrowheads="1"/>
            </p:cNvSpPr>
            <p:nvPr/>
          </p:nvSpPr>
          <p:spPr bwMode="hidden">
            <a:xfrm>
              <a:off x="42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2" name="Rectangle 48"/>
            <p:cNvSpPr>
              <a:spLocks noChangeArrowheads="1"/>
            </p:cNvSpPr>
            <p:nvPr/>
          </p:nvSpPr>
          <p:spPr bwMode="hidden">
            <a:xfrm>
              <a:off x="43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3" name="Rectangle 49"/>
            <p:cNvSpPr>
              <a:spLocks noChangeArrowheads="1"/>
            </p:cNvSpPr>
            <p:nvPr/>
          </p:nvSpPr>
          <p:spPr bwMode="hidden">
            <a:xfrm>
              <a:off x="44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4" name="Rectangle 50"/>
            <p:cNvSpPr>
              <a:spLocks noChangeArrowheads="1"/>
            </p:cNvSpPr>
            <p:nvPr/>
          </p:nvSpPr>
          <p:spPr bwMode="hidden">
            <a:xfrm>
              <a:off x="45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5" name="Rectangle 51"/>
            <p:cNvSpPr>
              <a:spLocks noChangeArrowheads="1"/>
            </p:cNvSpPr>
            <p:nvPr/>
          </p:nvSpPr>
          <p:spPr bwMode="hidden">
            <a:xfrm>
              <a:off x="46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6" name="Rectangle 52"/>
            <p:cNvSpPr>
              <a:spLocks noChangeArrowheads="1"/>
            </p:cNvSpPr>
            <p:nvPr/>
          </p:nvSpPr>
          <p:spPr bwMode="hidden">
            <a:xfrm>
              <a:off x="47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7" name="Rectangle 53"/>
            <p:cNvSpPr>
              <a:spLocks noChangeArrowheads="1"/>
            </p:cNvSpPr>
            <p:nvPr/>
          </p:nvSpPr>
          <p:spPr bwMode="hidden">
            <a:xfrm>
              <a:off x="48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8" name="Rectangle 54"/>
            <p:cNvSpPr>
              <a:spLocks noChangeArrowheads="1"/>
            </p:cNvSpPr>
            <p:nvPr/>
          </p:nvSpPr>
          <p:spPr bwMode="hidden">
            <a:xfrm>
              <a:off x="48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9" name="Rectangle 55"/>
            <p:cNvSpPr>
              <a:spLocks noChangeArrowheads="1"/>
            </p:cNvSpPr>
            <p:nvPr/>
          </p:nvSpPr>
          <p:spPr bwMode="hidden">
            <a:xfrm>
              <a:off x="49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0" name="Rectangle 56"/>
            <p:cNvSpPr>
              <a:spLocks noChangeArrowheads="1"/>
            </p:cNvSpPr>
            <p:nvPr/>
          </p:nvSpPr>
          <p:spPr bwMode="hidden">
            <a:xfrm>
              <a:off x="50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1" name="Rectangle 57"/>
            <p:cNvSpPr>
              <a:spLocks noChangeArrowheads="1"/>
            </p:cNvSpPr>
            <p:nvPr/>
          </p:nvSpPr>
          <p:spPr bwMode="hidden">
            <a:xfrm>
              <a:off x="51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2" name="Rectangle 58"/>
            <p:cNvSpPr>
              <a:spLocks noChangeArrowheads="1"/>
            </p:cNvSpPr>
            <p:nvPr/>
          </p:nvSpPr>
          <p:spPr bwMode="hidden">
            <a:xfrm>
              <a:off x="52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3" name="Rectangle 59"/>
            <p:cNvSpPr>
              <a:spLocks noChangeArrowheads="1"/>
            </p:cNvSpPr>
            <p:nvPr/>
          </p:nvSpPr>
          <p:spPr bwMode="hidden">
            <a:xfrm>
              <a:off x="53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4" name="Rectangle 60"/>
            <p:cNvSpPr>
              <a:spLocks noChangeArrowheads="1"/>
            </p:cNvSpPr>
            <p:nvPr/>
          </p:nvSpPr>
          <p:spPr bwMode="hidden">
            <a:xfrm>
              <a:off x="54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5" name="Rectangle 61"/>
            <p:cNvSpPr>
              <a:spLocks noChangeArrowheads="1"/>
            </p:cNvSpPr>
            <p:nvPr/>
          </p:nvSpPr>
          <p:spPr bwMode="hidden">
            <a:xfrm>
              <a:off x="55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6" name="Rectangle 62"/>
            <p:cNvSpPr>
              <a:spLocks noChangeArrowheads="1"/>
            </p:cNvSpPr>
            <p:nvPr/>
          </p:nvSpPr>
          <p:spPr bwMode="hidden">
            <a:xfrm>
              <a:off x="56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7" name="Rectangle 63"/>
            <p:cNvSpPr>
              <a:spLocks noChangeArrowheads="1"/>
            </p:cNvSpPr>
            <p:nvPr/>
          </p:nvSpPr>
          <p:spPr bwMode="hidden">
            <a:xfrm>
              <a:off x="431" y="0"/>
              <a:ext cx="5331" cy="432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8" name="Rectangle 64"/>
            <p:cNvSpPr>
              <a:spLocks noChangeArrowheads="1"/>
            </p:cNvSpPr>
            <p:nvPr/>
          </p:nvSpPr>
          <p:spPr bwMode="blackGray">
            <a:xfrm>
              <a:off x="0" y="1081"/>
              <a:ext cx="4378" cy="47"/>
            </a:xfrm>
            <a:prstGeom prst="rect">
              <a:avLst/>
            </a:prstGeom>
            <a:solidFill>
              <a:schemeClr val="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329" name="Rectangle 65"/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533400"/>
            <a:ext cx="816292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330" name="Rectangle 6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905000"/>
            <a:ext cx="811053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331" name="Rectangle 6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52525" y="62865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1332" name="Rectangle 6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90925" y="62865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1333" name="Rectangle 6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2865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fld id="{47A12523-16B1-440E-A9F4-318BE4C0CCF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9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Class Expectations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3200400"/>
            <a:ext cx="4437062" cy="3114675"/>
          </a:xfrm>
        </p:spPr>
        <p:txBody>
          <a:bodyPr/>
          <a:lstStyle/>
          <a:p>
            <a:r>
              <a:rPr lang="en-US" dirty="0" smtClean="0"/>
              <a:t>Room 712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The end of class: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the last few minutes of class:</a:t>
            </a:r>
          </a:p>
          <a:p>
            <a:pPr marL="948690" lvl="1" indent="-548640"/>
            <a:r>
              <a:rPr lang="en-US" sz="2000" dirty="0" smtClean="0"/>
              <a:t>What should you be doing until the bell? </a:t>
            </a:r>
          </a:p>
          <a:p>
            <a:pPr marL="948690" lvl="1" indent="-548640"/>
            <a:r>
              <a:rPr lang="en-US" sz="2000" dirty="0" smtClean="0"/>
              <a:t>When are you dismissed?</a:t>
            </a:r>
          </a:p>
          <a:p>
            <a:pPr marL="948690" lvl="1" indent="-548640"/>
            <a:r>
              <a:rPr lang="en-US" sz="2000" dirty="0" smtClean="0"/>
              <a:t>What else should you do before you leave?</a:t>
            </a:r>
            <a:endParaRPr lang="en-US" sz="2400" dirty="0" smtClean="0"/>
          </a:p>
          <a:p>
            <a:pPr lvl="1"/>
            <a:r>
              <a:rPr lang="en-US" sz="1600" dirty="0" smtClean="0"/>
              <a:t>Write your thoughts….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End of class</a:t>
            </a:r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Work until the bell </a:t>
            </a:r>
            <a:r>
              <a:rPr lang="en-US" sz="2800" dirty="0" smtClean="0"/>
              <a:t>rings, do </a:t>
            </a:r>
            <a:r>
              <a:rPr lang="en-US" sz="2800" dirty="0"/>
              <a:t>not pack up before the </a:t>
            </a:r>
            <a:r>
              <a:rPr lang="en-US" sz="2800" dirty="0" smtClean="0"/>
              <a:t>bell.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Clean up before you </a:t>
            </a:r>
            <a:r>
              <a:rPr lang="en-US" sz="2800" dirty="0" smtClean="0"/>
              <a:t>leave.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The teacher dismisses you, not the bell!</a:t>
            </a:r>
          </a:p>
        </p:txBody>
      </p:sp>
      <p:pic>
        <p:nvPicPr>
          <p:cNvPr id="13317" name="Picture 102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673350"/>
            <a:ext cx="3979862" cy="26527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Follow school rules!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Know the rules for:</a:t>
            </a:r>
          </a:p>
          <a:p>
            <a:r>
              <a:rPr lang="en-US" sz="2800"/>
              <a:t>Classroom behavior</a:t>
            </a:r>
          </a:p>
          <a:p>
            <a:r>
              <a:rPr lang="en-US" sz="2800"/>
              <a:t>Dress Code</a:t>
            </a:r>
          </a:p>
          <a:p>
            <a:r>
              <a:rPr lang="en-US" sz="2800"/>
              <a:t>Attendance</a:t>
            </a:r>
          </a:p>
          <a:p>
            <a:r>
              <a:rPr lang="en-US" sz="2800"/>
              <a:t>Electronic Devices</a:t>
            </a:r>
          </a:p>
          <a:p>
            <a:r>
              <a:rPr lang="en-US" sz="2800"/>
              <a:t>Bad language</a:t>
            </a:r>
          </a:p>
          <a:p>
            <a:endParaRPr lang="en-US" sz="2800"/>
          </a:p>
        </p:txBody>
      </p:sp>
      <p:graphicFrame>
        <p:nvGraphicFramePr>
          <p:cNvPr id="9227" name="Object 11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3818302"/>
              </p:ext>
            </p:extLst>
          </p:nvPr>
        </p:nvGraphicFramePr>
        <p:xfrm>
          <a:off x="5048250" y="2117725"/>
          <a:ext cx="3954463" cy="679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5" name="Document" r:id="rId3" imgW="1747158" imgH="3004996" progId="Word.Document.8">
                  <p:embed/>
                </p:oleObj>
              </mc:Choice>
              <mc:Fallback>
                <p:oleObj name="Document" r:id="rId3" imgW="1747158" imgH="3004996" progId="Word.Documen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0" y="2117725"/>
                        <a:ext cx="3954463" cy="679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your </a:t>
            </a:r>
            <a:r>
              <a:rPr lang="en-US" b="1"/>
              <a:t>own</a:t>
            </a:r>
            <a:r>
              <a:rPr lang="en-US"/>
              <a:t> brain!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 dirty="0"/>
              <a:t>Cheating is a violation of school policy.</a:t>
            </a:r>
          </a:p>
          <a:p>
            <a:r>
              <a:rPr lang="en-US" sz="2400" dirty="0"/>
              <a:t>Consequences include a </a:t>
            </a:r>
            <a:r>
              <a:rPr lang="en-US" sz="2400" dirty="0" smtClean="0"/>
              <a:t>0%/F </a:t>
            </a:r>
            <a:r>
              <a:rPr lang="en-US" sz="2400" dirty="0"/>
              <a:t>grade on the work, referral, parent phone call, and repeated cheating </a:t>
            </a:r>
            <a:r>
              <a:rPr lang="en-US" sz="2400" dirty="0" smtClean="0"/>
              <a:t>can result </a:t>
            </a:r>
            <a:r>
              <a:rPr lang="en-US" sz="2400" dirty="0"/>
              <a:t>in removal from class with no credit!</a:t>
            </a:r>
          </a:p>
        </p:txBody>
      </p:sp>
      <p:pic>
        <p:nvPicPr>
          <p:cNvPr id="22533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009775"/>
            <a:ext cx="3979862" cy="3979863"/>
          </a:xfrm>
          <a:noFill/>
          <a:ln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457200"/>
            <a:ext cx="8162925" cy="1166813"/>
          </a:xfrm>
        </p:spPr>
        <p:txBody>
          <a:bodyPr/>
          <a:lstStyle/>
          <a:p>
            <a:r>
              <a:rPr lang="en-US" sz="4000" dirty="0" smtClean="0"/>
              <a:t>Classroom behavior: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Think, write, pair, share…</a:t>
            </a:r>
          </a:p>
          <a:p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how we should act, speak, behave:</a:t>
            </a:r>
          </a:p>
          <a:p>
            <a:pPr marL="948690" lvl="1" indent="-548640"/>
            <a:r>
              <a:rPr lang="en-US" sz="2000" dirty="0" smtClean="0"/>
              <a:t>Describe how one speaks, acts, and treats others in </a:t>
            </a:r>
            <a:r>
              <a:rPr lang="en-US" sz="2000" dirty="0" smtClean="0"/>
              <a:t>an ideal classroom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Write your thoughts….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</a:p>
        </p:txBody>
      </p:sp>
    </p:spTree>
    <p:extLst>
      <p:ext uri="{BB962C8B-B14F-4D97-AF65-F5344CB8AC3E}">
        <p14:creationId xmlns:p14="http://schemas.microsoft.com/office/powerpoint/2010/main" val="387008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Respect: 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dirty="0"/>
              <a:t>Use your language with respect!</a:t>
            </a:r>
          </a:p>
          <a:p>
            <a:r>
              <a:rPr lang="en-US" sz="2800" dirty="0"/>
              <a:t>Treat each other kindly!</a:t>
            </a:r>
          </a:p>
          <a:p>
            <a:r>
              <a:rPr lang="en-US" sz="2800" dirty="0"/>
              <a:t>No put-downs!</a:t>
            </a:r>
          </a:p>
          <a:p>
            <a:r>
              <a:rPr lang="en-US" sz="2800" dirty="0"/>
              <a:t>Speak with good purpose!</a:t>
            </a:r>
          </a:p>
        </p:txBody>
      </p:sp>
      <p:pic>
        <p:nvPicPr>
          <p:cNvPr id="1843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1955800"/>
            <a:ext cx="3979862" cy="40878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8229600"/>
            <a:ext cx="12827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 electronic devices </a:t>
            </a: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1905000"/>
            <a:ext cx="3975100" cy="4191000"/>
          </a:xfrm>
        </p:spPr>
        <p:txBody>
          <a:bodyPr/>
          <a:lstStyle/>
          <a:p>
            <a:r>
              <a:rPr lang="en-US" sz="2400" dirty="0"/>
              <a:t>This includes cameras, recording devices, cell phones, iPods, MP3 players, </a:t>
            </a:r>
            <a:r>
              <a:rPr lang="en-US" sz="2400" dirty="0" smtClean="0"/>
              <a:t>video.</a:t>
            </a:r>
            <a:endParaRPr lang="en-US" sz="2400" dirty="0"/>
          </a:p>
          <a:p>
            <a:r>
              <a:rPr lang="en-US" sz="2400" dirty="0" smtClean="0"/>
              <a:t>Ms. C keeps hers put away and you should too! Respect.</a:t>
            </a:r>
            <a:endParaRPr lang="en-US" sz="2400" dirty="0"/>
          </a:p>
        </p:txBody>
      </p:sp>
      <p:pic>
        <p:nvPicPr>
          <p:cNvPr id="10251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8250" y="2012950"/>
            <a:ext cx="3975100" cy="3975100"/>
          </a:xfrm>
          <a:noFill/>
          <a:ln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No food, drinks, candy, or gum. </a:t>
            </a:r>
          </a:p>
        </p:txBody>
      </p:sp>
      <p:pic>
        <p:nvPicPr>
          <p:cNvPr id="5127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4191000"/>
            <a:ext cx="3309938" cy="1981200"/>
          </a:xfrm>
          <a:noFill/>
          <a:ln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981200"/>
            <a:ext cx="1701800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828800"/>
            <a:ext cx="1651000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409" y="3145486"/>
            <a:ext cx="1714500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4443032"/>
            <a:ext cx="2043113" cy="2019300"/>
          </a:xfrm>
          <a:noFill/>
          <a:ln/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57400"/>
            <a:ext cx="1435100" cy="154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153670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6" name="Picture 1024" descr="C:\Users\Michelle CC\AppData\Local\Microsoft\Windows\Temporary Internet Files\Content.IE5\MJESQPTX\MP900309497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880" y="4800600"/>
            <a:ext cx="1828800" cy="120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qual 1"/>
          <p:cNvSpPr/>
          <p:nvPr/>
        </p:nvSpPr>
        <p:spPr bwMode="auto">
          <a:xfrm>
            <a:off x="2490542" y="5181600"/>
            <a:ext cx="1066800" cy="694944"/>
          </a:xfrm>
          <a:prstGeom prst="mathEqual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Bottled water is okay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r>
              <a:rPr lang="en-US" sz="2800"/>
              <a:t>If you spill water, it will be easy to clean!</a:t>
            </a:r>
          </a:p>
        </p:txBody>
      </p:sp>
      <p:pic>
        <p:nvPicPr>
          <p:cNvPr id="6153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282825"/>
            <a:ext cx="3979862" cy="3433763"/>
          </a:xfrm>
          <a:noFill/>
          <a:ln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What else should we save for outside the class?</a:t>
            </a:r>
            <a:endParaRPr lang="en-US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Think, write, pair, share…</a:t>
            </a:r>
          </a:p>
          <a:p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other things that would be distracting during class:</a:t>
            </a:r>
          </a:p>
          <a:p>
            <a:pPr lvl="1"/>
            <a:r>
              <a:rPr lang="en-US" sz="2400" dirty="0" smtClean="0"/>
              <a:t>Make a list of any other things we should not do during class. 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Write your thoughts….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887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What do we all want out of </a:t>
            </a:r>
            <a:r>
              <a:rPr lang="en-US" sz="4000" dirty="0" smtClean="0"/>
              <a:t>English </a:t>
            </a:r>
            <a:r>
              <a:rPr lang="en-US" sz="4000" dirty="0" smtClean="0"/>
              <a:t>class?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813" y="1905000"/>
            <a:ext cx="8110537" cy="4419600"/>
          </a:xfrm>
        </p:spPr>
        <p:txBody>
          <a:bodyPr/>
          <a:lstStyle/>
          <a:p>
            <a:pPr marL="0" indent="0">
              <a:buNone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what the teacher wants for you and our class and what YOU want:</a:t>
            </a:r>
          </a:p>
          <a:p>
            <a:pPr marL="948690" lvl="1" indent="-548640"/>
            <a:r>
              <a:rPr lang="en-US" sz="2000" dirty="0" smtClean="0"/>
              <a:t>What does </a:t>
            </a:r>
            <a:r>
              <a:rPr lang="en-US" sz="2000" dirty="0" smtClean="0"/>
              <a:t>Ms. C and Ms. C want? What </a:t>
            </a:r>
            <a:r>
              <a:rPr lang="en-US" sz="2000" dirty="0" smtClean="0"/>
              <a:t>do students want?</a:t>
            </a:r>
          </a:p>
          <a:p>
            <a:pPr marL="948690" lvl="1" indent="-548640"/>
            <a:r>
              <a:rPr lang="en-US" sz="2000" dirty="0" smtClean="0"/>
              <a:t>Describe how we can all get what we want.</a:t>
            </a:r>
            <a:endParaRPr lang="en-US" sz="2400" dirty="0"/>
          </a:p>
          <a:p>
            <a:pPr marL="948690" lvl="1" indent="-548640"/>
            <a:endParaRPr lang="en-US" sz="2000" dirty="0" smtClean="0"/>
          </a:p>
          <a:p>
            <a:pPr marL="948690" lvl="1" indent="-548640"/>
            <a:r>
              <a:rPr lang="en-US" sz="2000" dirty="0" smtClean="0"/>
              <a:t>Discuss with partner</a:t>
            </a:r>
            <a:endParaRPr lang="en-US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Share as whole class.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36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8229600"/>
            <a:ext cx="12573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97" name="Rectangle 29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No grooming in class</a:t>
            </a:r>
          </a:p>
        </p:txBody>
      </p:sp>
      <p:pic>
        <p:nvPicPr>
          <p:cNvPr id="7202" name="Picture 3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26100" y="4076700"/>
            <a:ext cx="2814638" cy="2019300"/>
          </a:xfrm>
          <a:noFill/>
          <a:ln/>
        </p:spPr>
      </p:pic>
      <p:pic>
        <p:nvPicPr>
          <p:cNvPr id="7203" name="Picture 3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3638" y="1905000"/>
            <a:ext cx="1577975" cy="2019300"/>
          </a:xfrm>
          <a:noFill/>
          <a:ln/>
        </p:spPr>
      </p:pic>
      <p:pic>
        <p:nvPicPr>
          <p:cNvPr id="7205" name="Picture 3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0825" y="4076700"/>
            <a:ext cx="2760663" cy="2019300"/>
          </a:xfrm>
          <a:noFill/>
          <a:ln/>
        </p:spPr>
      </p:pic>
      <p:pic>
        <p:nvPicPr>
          <p:cNvPr id="7207" name="Picture 3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5750" y="1905000"/>
            <a:ext cx="2692400" cy="2019300"/>
          </a:xfrm>
          <a:noFill/>
          <a:ln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z="4000"/>
              <a:t>No perfume, cologne, hair spray, body spray,or scented lotion</a:t>
            </a:r>
            <a:endParaRPr lang="en-US"/>
          </a:p>
        </p:txBody>
      </p:sp>
      <p:pic>
        <p:nvPicPr>
          <p:cNvPr id="21511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93888" y="1905000"/>
            <a:ext cx="2019300" cy="2019300"/>
          </a:xfrm>
          <a:noFill/>
          <a:ln/>
        </p:spPr>
      </p:pic>
      <p:pic>
        <p:nvPicPr>
          <p:cNvPr id="21512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65863" y="1905000"/>
            <a:ext cx="1535112" cy="2019300"/>
          </a:xfrm>
          <a:noFill/>
          <a:ln/>
        </p:spPr>
      </p:pic>
      <p:pic>
        <p:nvPicPr>
          <p:cNvPr id="21513" name="Picture 9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388" y="4076700"/>
            <a:ext cx="1514475" cy="2019300"/>
          </a:xfrm>
          <a:noFill/>
          <a:ln/>
        </p:spPr>
      </p:pic>
      <p:pic>
        <p:nvPicPr>
          <p:cNvPr id="21517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30400" y="4076700"/>
            <a:ext cx="1943100" cy="2019300"/>
          </a:xfrm>
          <a:noFill/>
          <a:ln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Be Successful!</a:t>
            </a:r>
          </a:p>
        </p:txBody>
      </p:sp>
      <p:pic>
        <p:nvPicPr>
          <p:cNvPr id="16389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noFill/>
          <a:ln/>
        </p:spPr>
      </p:pic>
      <p:pic>
        <p:nvPicPr>
          <p:cNvPr id="16394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3563" y="1905000"/>
            <a:ext cx="2136775" cy="2019300"/>
          </a:xfrm>
          <a:noFill/>
          <a:ln/>
        </p:spPr>
      </p:pic>
      <p:pic>
        <p:nvPicPr>
          <p:cNvPr id="16395" name="Picture 1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13488" y="4076700"/>
            <a:ext cx="1438275" cy="2019300"/>
          </a:xfrm>
          <a:noFill/>
          <a:ln/>
        </p:spPr>
      </p:pic>
      <p:pic>
        <p:nvPicPr>
          <p:cNvPr id="16397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1163" y="4076700"/>
            <a:ext cx="2441575" cy="2019300"/>
          </a:xfrm>
          <a:noFill/>
          <a:ln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Summarize your understanding of our classroom rules and expectations.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3507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8. Agreement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Copy and sign at the end of your summary and notes.</a:t>
            </a:r>
          </a:p>
          <a:p>
            <a:pPr marL="0" indent="0">
              <a:buNone/>
            </a:pPr>
            <a:endParaRPr lang="en-US" i="1" dirty="0" smtClean="0"/>
          </a:p>
          <a:p>
            <a:r>
              <a:rPr lang="en-US" i="1" dirty="0" smtClean="0"/>
              <a:t>I, _____</a:t>
            </a:r>
            <a:r>
              <a:rPr lang="en-US" sz="2800" i="1" baseline="-25000" dirty="0" smtClean="0"/>
              <a:t>your name</a:t>
            </a:r>
            <a:r>
              <a:rPr lang="en-US" i="1" dirty="0" smtClean="0"/>
              <a:t>______,  understand and agree to honor the expectations of room 712.</a:t>
            </a:r>
          </a:p>
          <a:p>
            <a:endParaRPr lang="en-US" i="1" dirty="0"/>
          </a:p>
          <a:p>
            <a:pPr marL="0" indent="0">
              <a:buNone/>
            </a:pPr>
            <a:r>
              <a:rPr lang="en-US" i="1" dirty="0" smtClean="0"/>
              <a:t>__________________________________</a:t>
            </a:r>
          </a:p>
          <a:p>
            <a:pPr marL="0" indent="0" algn="ctr">
              <a:buNone/>
            </a:pPr>
            <a:r>
              <a:rPr lang="en-US" i="1" dirty="0"/>
              <a:t> </a:t>
            </a:r>
            <a:r>
              <a:rPr lang="en-US" sz="2800" i="1" dirty="0" smtClean="0"/>
              <a:t>signature and date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85642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Beginning of Class: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Think about how you </a:t>
            </a:r>
            <a:r>
              <a:rPr lang="en-US" sz="2800" dirty="0" smtClean="0"/>
              <a:t>enter class:</a:t>
            </a:r>
            <a:endParaRPr lang="en-US" sz="2800" dirty="0" smtClean="0"/>
          </a:p>
          <a:p>
            <a:pPr marL="548640" indent="-548640"/>
            <a:r>
              <a:rPr lang="en-US" sz="2400" dirty="0" smtClean="0"/>
              <a:t>What should you do when you come in? </a:t>
            </a:r>
          </a:p>
          <a:p>
            <a:pPr marL="548640" indent="-548640"/>
            <a:r>
              <a:rPr lang="en-US" sz="2400" dirty="0"/>
              <a:t>W</a:t>
            </a:r>
            <a:r>
              <a:rPr lang="en-US" sz="2400" dirty="0" smtClean="0"/>
              <a:t>here </a:t>
            </a:r>
            <a:r>
              <a:rPr lang="en-US" sz="2400" dirty="0" smtClean="0"/>
              <a:t>should you go? </a:t>
            </a:r>
          </a:p>
          <a:p>
            <a:pPr marL="548640" indent="-548640"/>
            <a:r>
              <a:rPr lang="en-US" sz="2400" dirty="0" smtClean="0"/>
              <a:t>What does your behavior look like? </a:t>
            </a:r>
          </a:p>
          <a:p>
            <a:r>
              <a:rPr lang="en-US" sz="2400" dirty="0" smtClean="0"/>
              <a:t>Write your thoughts….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111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Entering the Room…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1905000"/>
            <a:ext cx="3978275" cy="44958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200" dirty="0" smtClean="0"/>
              <a:t>Enter the room respectfully.</a:t>
            </a:r>
          </a:p>
          <a:p>
            <a:pPr>
              <a:lnSpc>
                <a:spcPct val="90000"/>
              </a:lnSpc>
            </a:pPr>
            <a:r>
              <a:rPr lang="en-US" sz="2200" dirty="0" smtClean="0"/>
              <a:t>Be </a:t>
            </a:r>
            <a:r>
              <a:rPr lang="en-US" sz="2200" dirty="0"/>
              <a:t>in your seat before the bell rings </a:t>
            </a:r>
            <a:r>
              <a:rPr lang="en-US" sz="2200" dirty="0" smtClean="0"/>
              <a:t>to be on time!</a:t>
            </a:r>
            <a:endParaRPr lang="en-US" sz="2200" dirty="0"/>
          </a:p>
          <a:p>
            <a:pPr>
              <a:lnSpc>
                <a:spcPct val="90000"/>
              </a:lnSpc>
            </a:pPr>
            <a:r>
              <a:rPr lang="en-US" sz="2200" dirty="0"/>
              <a:t>Begin working before the </a:t>
            </a:r>
            <a:r>
              <a:rPr lang="en-US" sz="2200" dirty="0" smtClean="0"/>
              <a:t>bell.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P</a:t>
            </a:r>
            <a:r>
              <a:rPr lang="en-US" sz="2200" dirty="0" smtClean="0"/>
              <a:t>ut away and turn off your </a:t>
            </a:r>
            <a:r>
              <a:rPr lang="en-US" sz="2200" dirty="0" smtClean="0"/>
              <a:t>electronics.</a:t>
            </a:r>
            <a:endParaRPr lang="en-US" sz="2200" dirty="0" smtClean="0"/>
          </a:p>
          <a:p>
            <a:pPr>
              <a:lnSpc>
                <a:spcPct val="90000"/>
              </a:lnSpc>
            </a:pPr>
            <a:r>
              <a:rPr lang="en-US" sz="2200" dirty="0" smtClean="0"/>
              <a:t>Remove hats before you walk </a:t>
            </a:r>
            <a:r>
              <a:rPr lang="en-US" sz="2200" dirty="0" smtClean="0"/>
              <a:t>inside (girls too).</a:t>
            </a:r>
            <a:endParaRPr lang="en-US" sz="2200" dirty="0"/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3081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5238" y="1905000"/>
            <a:ext cx="3916362" cy="4191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Supplies: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what you need to have to succeed in class:</a:t>
            </a:r>
          </a:p>
          <a:p>
            <a:pPr marL="548640" indent="-548640"/>
            <a:r>
              <a:rPr lang="en-US" sz="2400" dirty="0" smtClean="0"/>
              <a:t>Make a list of supplies and items you should bring each day.</a:t>
            </a:r>
          </a:p>
          <a:p>
            <a:pPr marL="0" indent="0">
              <a:buNone/>
            </a:pPr>
            <a:r>
              <a:rPr lang="en-US" sz="2400" dirty="0" smtClean="0"/>
              <a:t>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9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Remember to bring your supplies each day!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dirty="0" smtClean="0"/>
              <a:t>Daily Learning Log</a:t>
            </a:r>
            <a:endParaRPr lang="en-US" sz="2800" dirty="0"/>
          </a:p>
          <a:p>
            <a:r>
              <a:rPr lang="en-US" sz="2800" dirty="0"/>
              <a:t>Pencils</a:t>
            </a:r>
          </a:p>
          <a:p>
            <a:r>
              <a:rPr lang="en-US" sz="2800" dirty="0"/>
              <a:t>Pens</a:t>
            </a:r>
          </a:p>
          <a:p>
            <a:r>
              <a:rPr lang="en-US" sz="2800" dirty="0"/>
              <a:t>Paper</a:t>
            </a:r>
          </a:p>
          <a:p>
            <a:r>
              <a:rPr lang="en-US" sz="2800" dirty="0"/>
              <a:t>Handouts</a:t>
            </a:r>
          </a:p>
          <a:p>
            <a:r>
              <a:rPr lang="en-US" sz="2800" dirty="0"/>
              <a:t>Books</a:t>
            </a:r>
          </a:p>
          <a:p>
            <a:r>
              <a:rPr lang="en-US" sz="2800" dirty="0"/>
              <a:t>Homework</a:t>
            </a:r>
          </a:p>
          <a:p>
            <a:pPr>
              <a:buFont typeface="Wingdings" charset="2"/>
              <a:buNone/>
            </a:pPr>
            <a:endParaRPr lang="en-US" sz="2800" dirty="0"/>
          </a:p>
        </p:txBody>
      </p:sp>
      <p:pic>
        <p:nvPicPr>
          <p:cNvPr id="1536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009775"/>
            <a:ext cx="3979862" cy="3979863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Rectangle 10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time wisely…</a:t>
            </a:r>
          </a:p>
        </p:txBody>
      </p:sp>
      <p:sp>
        <p:nvSpPr>
          <p:cNvPr id="14346" name="Rectangle 103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dirty="0"/>
              <a:t>Don’t throw away your time by wasting it!</a:t>
            </a:r>
          </a:p>
          <a:p>
            <a:r>
              <a:rPr lang="en-US" sz="2800" dirty="0"/>
              <a:t>Work hard!</a:t>
            </a:r>
          </a:p>
          <a:p>
            <a:r>
              <a:rPr lang="en-US" sz="2800" dirty="0"/>
              <a:t>Ask questions!</a:t>
            </a:r>
          </a:p>
          <a:p>
            <a:r>
              <a:rPr lang="en-US" sz="2800" dirty="0" smtClean="0"/>
              <a:t>Be curious!</a:t>
            </a:r>
            <a:endParaRPr lang="en-US" sz="2800" dirty="0"/>
          </a:p>
          <a:p>
            <a:r>
              <a:rPr lang="en-US" sz="2800" dirty="0"/>
              <a:t>Don’t be lazy!</a:t>
            </a:r>
          </a:p>
          <a:p>
            <a:endParaRPr lang="en-US" sz="2800" dirty="0"/>
          </a:p>
        </p:txBody>
      </p:sp>
      <p:pic>
        <p:nvPicPr>
          <p:cNvPr id="14348" name="Picture 103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61000" y="1905000"/>
            <a:ext cx="3143250" cy="4191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How to receive credit for your work: 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pride in your work:</a:t>
            </a:r>
          </a:p>
          <a:p>
            <a:pPr marL="948690" lvl="1" indent="-548640"/>
            <a:r>
              <a:rPr lang="en-US" sz="2000" dirty="0" smtClean="0"/>
              <a:t>What information should be on all turned in work? </a:t>
            </a:r>
          </a:p>
          <a:p>
            <a:pPr marL="948690" lvl="1" indent="-548640"/>
            <a:r>
              <a:rPr lang="en-US" sz="2000" dirty="0" smtClean="0"/>
              <a:t>How should it look?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51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 Professional…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1905000"/>
            <a:ext cx="3978275" cy="4800600"/>
          </a:xfrm>
        </p:spPr>
        <p:txBody>
          <a:bodyPr/>
          <a:lstStyle/>
          <a:p>
            <a:r>
              <a:rPr lang="en-US" sz="2400" dirty="0"/>
              <a:t>It is important </a:t>
            </a:r>
            <a:r>
              <a:rPr lang="en-US" sz="2400" dirty="0" smtClean="0"/>
              <a:t>to turn </a:t>
            </a:r>
            <a:r>
              <a:rPr lang="en-US" sz="2400" dirty="0"/>
              <a:t>in assignments that are neat, clean, and </a:t>
            </a:r>
            <a:r>
              <a:rPr lang="en-US" sz="2400" dirty="0" smtClean="0"/>
              <a:t>professional!</a:t>
            </a:r>
          </a:p>
          <a:p>
            <a:r>
              <a:rPr lang="en-US" sz="2400" dirty="0" smtClean="0"/>
              <a:t>No </a:t>
            </a:r>
            <a:r>
              <a:rPr lang="en-US" sz="2400" dirty="0"/>
              <a:t>drawing on, wrinkling, crumpling, tagging, or decorating your </a:t>
            </a:r>
            <a:r>
              <a:rPr lang="en-US" sz="2400" dirty="0" smtClean="0"/>
              <a:t>work. </a:t>
            </a:r>
            <a:endParaRPr lang="en-US" sz="2400" dirty="0" smtClean="0"/>
          </a:p>
          <a:p>
            <a:r>
              <a:rPr lang="en-US" sz="2400" dirty="0" smtClean="0"/>
              <a:t>Include Proper Heading:</a:t>
            </a:r>
          </a:p>
          <a:p>
            <a:pPr lvl="1"/>
            <a:r>
              <a:rPr lang="en-US" sz="2000" dirty="0" smtClean="0"/>
              <a:t>First and Last Name</a:t>
            </a:r>
          </a:p>
          <a:p>
            <a:pPr lvl="1"/>
            <a:r>
              <a:rPr lang="en-US" sz="2000" dirty="0" smtClean="0"/>
              <a:t>Clark-Cadwell/Cancino</a:t>
            </a:r>
          </a:p>
          <a:p>
            <a:pPr lvl="1"/>
            <a:r>
              <a:rPr lang="en-US" sz="2000" dirty="0" smtClean="0"/>
              <a:t>English 11 Period ___</a:t>
            </a:r>
          </a:p>
          <a:p>
            <a:pPr lvl="1"/>
            <a:r>
              <a:rPr lang="en-US" sz="2000" dirty="0" smtClean="0"/>
              <a:t>Date 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endParaRPr lang="en-US" sz="2000" dirty="0" smtClean="0"/>
          </a:p>
          <a:p>
            <a:pPr lvl="1"/>
            <a:endParaRPr lang="en-US" sz="2000" dirty="0"/>
          </a:p>
        </p:txBody>
      </p:sp>
      <p:pic>
        <p:nvPicPr>
          <p:cNvPr id="19469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15013" y="4038600"/>
            <a:ext cx="2676525" cy="2019300"/>
          </a:xfrm>
          <a:noFill/>
          <a:ln/>
        </p:spPr>
      </p:pic>
      <p:pic>
        <p:nvPicPr>
          <p:cNvPr id="19471" name="Picture 1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1981200"/>
            <a:ext cx="1939925" cy="20193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ld Stripes">
  <a:themeElements>
    <a:clrScheme name="Bold Stripes 2">
      <a:dk1>
        <a:srgbClr val="000000"/>
      </a:dk1>
      <a:lt1>
        <a:srgbClr val="EAEAEA"/>
      </a:lt1>
      <a:dk2>
        <a:srgbClr val="003366"/>
      </a:dk2>
      <a:lt2>
        <a:srgbClr val="EAEAEA"/>
      </a:lt2>
      <a:accent1>
        <a:srgbClr val="FFFFFF"/>
      </a:accent1>
      <a:accent2>
        <a:srgbClr val="DDDDDD"/>
      </a:accent2>
      <a:accent3>
        <a:srgbClr val="F3F3F3"/>
      </a:accent3>
      <a:accent4>
        <a:srgbClr val="000000"/>
      </a:accent4>
      <a:accent5>
        <a:srgbClr val="FFFFFF"/>
      </a:accent5>
      <a:accent6>
        <a:srgbClr val="C8C8C8"/>
      </a:accent6>
      <a:hlink>
        <a:srgbClr val="336699"/>
      </a:hlink>
      <a:folHlink>
        <a:srgbClr val="9A0000"/>
      </a:folHlink>
    </a:clrScheme>
    <a:fontScheme name="Bold Stripes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old Stripes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Stripes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Sagapolutele's HD:Applications:Microsoft Office X:Templates:Presentations:Designs:Bold Stripes</Template>
  <TotalTime>756</TotalTime>
  <Words>752</Words>
  <Application>Microsoft Office PowerPoint</Application>
  <PresentationFormat>On-screen Show (4:3)</PresentationFormat>
  <Paragraphs>129</Paragraphs>
  <Slides>24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Helvetica</vt:lpstr>
      <vt:lpstr>Times</vt:lpstr>
      <vt:lpstr>Wingdings</vt:lpstr>
      <vt:lpstr>Bold Stripes</vt:lpstr>
      <vt:lpstr>Document</vt:lpstr>
      <vt:lpstr>Class Expectations</vt:lpstr>
      <vt:lpstr>What do we all want out of English class?</vt:lpstr>
      <vt:lpstr>Beginning of Class:</vt:lpstr>
      <vt:lpstr>Entering the Room…</vt:lpstr>
      <vt:lpstr>Supplies:</vt:lpstr>
      <vt:lpstr>Remember to bring your supplies each day!</vt:lpstr>
      <vt:lpstr>Use time wisely…</vt:lpstr>
      <vt:lpstr>How to receive credit for your work: </vt:lpstr>
      <vt:lpstr>Be Professional…</vt:lpstr>
      <vt:lpstr>The end of class: </vt:lpstr>
      <vt:lpstr>End of class</vt:lpstr>
      <vt:lpstr>Follow school rules!</vt:lpstr>
      <vt:lpstr>Use your own brain!</vt:lpstr>
      <vt:lpstr>Classroom behavior: </vt:lpstr>
      <vt:lpstr>Respect: </vt:lpstr>
      <vt:lpstr>No electronic devices </vt:lpstr>
      <vt:lpstr>No food, drinks, candy, or gum. </vt:lpstr>
      <vt:lpstr>Bottled water is okay</vt:lpstr>
      <vt:lpstr>What else should we save for outside the class?</vt:lpstr>
      <vt:lpstr>No grooming in class</vt:lpstr>
      <vt:lpstr>No perfume, cologne, hair spray, body spray,or scented lotion</vt:lpstr>
      <vt:lpstr>Be Successful!</vt:lpstr>
      <vt:lpstr>Summary</vt:lpstr>
      <vt:lpstr>8. Agreement</vt:lpstr>
    </vt:vector>
  </TitlesOfParts>
  <Company>El Cajon Valley High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Expectations</dc:title>
  <dc:creator>Bonnie Gebhardt</dc:creator>
  <cp:lastModifiedBy>casey cadwell</cp:lastModifiedBy>
  <cp:revision>49</cp:revision>
  <dcterms:created xsi:type="dcterms:W3CDTF">2008-08-21T23:19:34Z</dcterms:created>
  <dcterms:modified xsi:type="dcterms:W3CDTF">2016-07-16T01:02:46Z</dcterms:modified>
</cp:coreProperties>
</file>